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54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756"/>
  </p:normalViewPr>
  <p:slideViewPr>
    <p:cSldViewPr snapToGrid="0" snapToObjects="1">
      <p:cViewPr varScale="1">
        <p:scale>
          <a:sx n="186" d="100"/>
          <a:sy n="186" d="100"/>
        </p:scale>
        <p:origin x="4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3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0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2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0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3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8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197E4-6797-D049-AD9B-102A805896E6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43420-CCC2-4A4F-A507-814E384FA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0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pic>
        <p:nvPicPr>
          <p:cNvPr id="3" name="Picture 2" descr="Screen Shot 2019-01-11 at 4.0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51" y="1236277"/>
            <a:ext cx="2974940" cy="986344"/>
          </a:xfrm>
          <a:prstGeom prst="rect">
            <a:avLst/>
          </a:prstGeom>
        </p:spPr>
      </p:pic>
      <p:pic>
        <p:nvPicPr>
          <p:cNvPr id="4" name="Picture 3" descr="Screen Shot 2019-01-11 at 4.02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2359" cy="3674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6353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Swinger 2 Off-PCB Connections (Module, EMR)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875503" y="1462055"/>
            <a:ext cx="2196964" cy="1676196"/>
          </a:xfrm>
          <a:prstGeom prst="curvedConnector3">
            <a:avLst>
              <a:gd name="adj1" fmla="val 50000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/>
          <p:cNvCxnSpPr/>
          <p:nvPr/>
        </p:nvCxnSpPr>
        <p:spPr>
          <a:xfrm>
            <a:off x="1875503" y="3138251"/>
            <a:ext cx="2791103" cy="4208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"/>
          <p:cNvCxnSpPr/>
          <p:nvPr/>
        </p:nvCxnSpPr>
        <p:spPr>
          <a:xfrm>
            <a:off x="1788650" y="3824973"/>
            <a:ext cx="2877956" cy="7384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6"/>
          <p:cNvCxnSpPr/>
          <p:nvPr/>
        </p:nvCxnSpPr>
        <p:spPr>
          <a:xfrm>
            <a:off x="4038977" y="1725218"/>
            <a:ext cx="3115993" cy="217359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/>
          <p:cNvCxnSpPr/>
          <p:nvPr/>
        </p:nvCxnSpPr>
        <p:spPr>
          <a:xfrm>
            <a:off x="4038977" y="2001096"/>
            <a:ext cx="3115993" cy="228907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6"/>
          <p:cNvCxnSpPr/>
          <p:nvPr/>
        </p:nvCxnSpPr>
        <p:spPr>
          <a:xfrm rot="16200000" flipH="1">
            <a:off x="6231959" y="1602379"/>
            <a:ext cx="1572818" cy="1498925"/>
          </a:xfrm>
          <a:prstGeom prst="curvedConnector3">
            <a:avLst>
              <a:gd name="adj1" fmla="val -711"/>
            </a:avLst>
          </a:prstGeom>
          <a:ln w="38100">
            <a:solidFill>
              <a:srgbClr val="0000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"/>
          <p:cNvCxnSpPr/>
          <p:nvPr/>
        </p:nvCxnSpPr>
        <p:spPr>
          <a:xfrm rot="16200000" flipH="1">
            <a:off x="4140941" y="3904875"/>
            <a:ext cx="4765420" cy="406110"/>
          </a:xfrm>
          <a:prstGeom prst="curvedConnector3">
            <a:avLst>
              <a:gd name="adj1" fmla="val -1599"/>
            </a:avLst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"/>
          <p:cNvCxnSpPr/>
          <p:nvPr/>
        </p:nvCxnSpPr>
        <p:spPr>
          <a:xfrm>
            <a:off x="6320596" y="1877620"/>
            <a:ext cx="59068" cy="4613020"/>
          </a:xfrm>
          <a:prstGeom prst="straightConnector1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767831" y="1415955"/>
            <a:ext cx="129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4-inch Male</a:t>
            </a:r>
          </a:p>
          <a:p>
            <a:r>
              <a:rPr lang="en-US" dirty="0"/>
              <a:t>To Female</a:t>
            </a:r>
          </a:p>
          <a:p>
            <a:r>
              <a:rPr lang="en-US" dirty="0"/>
              <a:t>jumpers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18ga zip cord</a:t>
            </a:r>
          </a:p>
          <a:p>
            <a:r>
              <a:rPr lang="en-US" dirty="0"/>
              <a:t>(or solid core)</a:t>
            </a:r>
          </a:p>
          <a:p>
            <a:r>
              <a:rPr lang="en-US" dirty="0"/>
              <a:t>load circuit wires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2729" y="3891928"/>
            <a:ext cx="362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PV-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9272" y="301026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901770" y="2769426"/>
            <a:ext cx="76201" cy="2469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3"/>
          </p:cNvCxnSpPr>
          <p:nvPr/>
        </p:nvCxnSpPr>
        <p:spPr>
          <a:xfrm>
            <a:off x="3069122" y="3133371"/>
            <a:ext cx="201128" cy="123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85245" y="2422265"/>
            <a:ext cx="60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0144" y="2422265"/>
            <a:ext cx="687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NC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92470" y="2549308"/>
            <a:ext cx="651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5130" y="2549308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83628" y="2549308"/>
            <a:ext cx="3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VCC</a:t>
            </a:r>
          </a:p>
        </p:txBody>
      </p:sp>
    </p:spTree>
    <p:extLst>
      <p:ext uri="{BB962C8B-B14F-4D97-AF65-F5344CB8AC3E}">
        <p14:creationId xmlns:p14="http://schemas.microsoft.com/office/powerpoint/2010/main" val="225927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V_Swinger_2_ss_mod_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06" y="2953647"/>
            <a:ext cx="5623560" cy="3749040"/>
          </a:xfrm>
          <a:prstGeom prst="rect">
            <a:avLst/>
          </a:prstGeom>
        </p:spPr>
      </p:pic>
      <p:pic>
        <p:nvPicPr>
          <p:cNvPr id="6" name="Picture 5" descr="Screen Shot 2019-01-11 at 4.34.08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675888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6222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Swinger 2 Off-PCB Connections (Module, SSR)</a:t>
            </a:r>
          </a:p>
        </p:txBody>
      </p:sp>
      <p:cxnSp>
        <p:nvCxnSpPr>
          <p:cNvPr id="12" name="Straight Connector 6"/>
          <p:cNvCxnSpPr/>
          <p:nvPr/>
        </p:nvCxnSpPr>
        <p:spPr>
          <a:xfrm>
            <a:off x="1875503" y="3138251"/>
            <a:ext cx="2791103" cy="4208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"/>
          <p:cNvCxnSpPr/>
          <p:nvPr/>
        </p:nvCxnSpPr>
        <p:spPr>
          <a:xfrm>
            <a:off x="1788650" y="3824973"/>
            <a:ext cx="2877956" cy="7384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2729" y="3891928"/>
            <a:ext cx="362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9272" y="301026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18ga zip cord</a:t>
            </a:r>
          </a:p>
          <a:p>
            <a:r>
              <a:rPr lang="en-US" dirty="0"/>
              <a:t>(or solid core)</a:t>
            </a:r>
          </a:p>
          <a:p>
            <a:r>
              <a:rPr lang="en-US" dirty="0"/>
              <a:t>load circuit wires</a:t>
            </a:r>
          </a:p>
        </p:txBody>
      </p:sp>
    </p:spTree>
    <p:extLst>
      <p:ext uri="{BB962C8B-B14F-4D97-AF65-F5344CB8AC3E}">
        <p14:creationId xmlns:p14="http://schemas.microsoft.com/office/powerpoint/2010/main" val="261531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130D4-86AD-E546-9754-1D2D0EDC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88" y="2990088"/>
            <a:ext cx="4114800" cy="3666798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6192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Swinger 2 Off-PCB Connections (Module, FET)</a:t>
            </a:r>
          </a:p>
        </p:txBody>
      </p:sp>
      <p:cxnSp>
        <p:nvCxnSpPr>
          <p:cNvPr id="12" name="Straight Connector 6"/>
          <p:cNvCxnSpPr/>
          <p:nvPr/>
        </p:nvCxnSpPr>
        <p:spPr>
          <a:xfrm>
            <a:off x="1875503" y="3138251"/>
            <a:ext cx="2791103" cy="4208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6"/>
          <p:cNvCxnSpPr/>
          <p:nvPr/>
        </p:nvCxnSpPr>
        <p:spPr>
          <a:xfrm>
            <a:off x="1788650" y="3824973"/>
            <a:ext cx="2877956" cy="7384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2729" y="3891928"/>
            <a:ext cx="362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9272" y="3010260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PV+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18ga zip cord</a:t>
            </a:r>
          </a:p>
          <a:p>
            <a:r>
              <a:rPr lang="en-US" dirty="0"/>
              <a:t>(or solid core)</a:t>
            </a:r>
          </a:p>
          <a:p>
            <a:r>
              <a:rPr lang="en-US" dirty="0"/>
              <a:t>load circuit wires</a:t>
            </a:r>
          </a:p>
        </p:txBody>
      </p:sp>
    </p:spTree>
    <p:extLst>
      <p:ext uri="{BB962C8B-B14F-4D97-AF65-F5344CB8AC3E}">
        <p14:creationId xmlns:p14="http://schemas.microsoft.com/office/powerpoint/2010/main" val="351768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1-11 at 4.52.46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703320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5839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Swinger 2 Off-PCB Connections (Cell, EMR)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67831" y="1415955"/>
            <a:ext cx="1293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4-inch Male</a:t>
            </a:r>
          </a:p>
          <a:p>
            <a:r>
              <a:rPr lang="en-US" dirty="0"/>
              <a:t>To Female</a:t>
            </a:r>
          </a:p>
          <a:p>
            <a:r>
              <a:rPr lang="en-US" dirty="0"/>
              <a:t>jumpers</a:t>
            </a:r>
          </a:p>
        </p:txBody>
      </p:sp>
      <p:pic>
        <p:nvPicPr>
          <p:cNvPr id="16" name="Picture 15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1415955"/>
            <a:ext cx="1811729" cy="1379574"/>
          </a:xfrm>
          <a:prstGeom prst="rect">
            <a:avLst/>
          </a:prstGeom>
        </p:spPr>
      </p:pic>
      <p:pic>
        <p:nvPicPr>
          <p:cNvPr id="22" name="Picture 21" descr="Screen Shot 2019-01-11 at 4.54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51" y="844919"/>
            <a:ext cx="2654036" cy="2025450"/>
          </a:xfrm>
          <a:prstGeom prst="rect">
            <a:avLst/>
          </a:prstGeom>
        </p:spPr>
      </p:pic>
      <p:cxnSp>
        <p:nvCxnSpPr>
          <p:cNvPr id="23" name="Straight Connector 6"/>
          <p:cNvCxnSpPr/>
          <p:nvPr/>
        </p:nvCxnSpPr>
        <p:spPr>
          <a:xfrm>
            <a:off x="1875503" y="3138251"/>
            <a:ext cx="2857558" cy="8860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/>
          <p:cNvCxnSpPr/>
          <p:nvPr/>
        </p:nvCxnSpPr>
        <p:spPr>
          <a:xfrm>
            <a:off x="1788650" y="3847126"/>
            <a:ext cx="2944411" cy="52427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"/>
          <p:cNvCxnSpPr/>
          <p:nvPr/>
        </p:nvCxnSpPr>
        <p:spPr>
          <a:xfrm flipV="1">
            <a:off x="1875503" y="1092850"/>
            <a:ext cx="2030564" cy="1373446"/>
          </a:xfrm>
          <a:prstGeom prst="curvedConnector3">
            <a:avLst>
              <a:gd name="adj1" fmla="val 50000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6"/>
          <p:cNvCxnSpPr/>
          <p:nvPr/>
        </p:nvCxnSpPr>
        <p:spPr>
          <a:xfrm flipV="1">
            <a:off x="1875503" y="1415955"/>
            <a:ext cx="2030564" cy="326697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3906069" y="2498725"/>
            <a:ext cx="826992" cy="2396946"/>
            <a:chOff x="3906069" y="2584441"/>
            <a:chExt cx="826992" cy="231123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72" name="Straight Connector 6"/>
            <p:cNvCxnSpPr/>
            <p:nvPr/>
          </p:nvCxnSpPr>
          <p:spPr>
            <a:xfrm rot="16200000" flipH="1">
              <a:off x="2924202" y="3566308"/>
              <a:ext cx="2311230" cy="347495"/>
            </a:xfrm>
            <a:prstGeom prst="curvedConnector3">
              <a:avLst>
                <a:gd name="adj1" fmla="val 98882"/>
              </a:avLst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6"/>
            <p:cNvCxnSpPr/>
            <p:nvPr/>
          </p:nvCxnSpPr>
          <p:spPr>
            <a:xfrm flipV="1">
              <a:off x="4124325" y="4843983"/>
              <a:ext cx="608736" cy="26467"/>
            </a:xfrm>
            <a:prstGeom prst="straightConnector1">
              <a:avLst/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3352800" y="2565400"/>
            <a:ext cx="1380261" cy="2649713"/>
            <a:chOff x="3906069" y="2584441"/>
            <a:chExt cx="1176552" cy="2311230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cxnSp>
          <p:nvCxnSpPr>
            <p:cNvPr id="106" name="Straight Connector 6"/>
            <p:cNvCxnSpPr/>
            <p:nvPr/>
          </p:nvCxnSpPr>
          <p:spPr>
            <a:xfrm rot="16200000" flipH="1">
              <a:off x="2924202" y="3566308"/>
              <a:ext cx="2311230" cy="347495"/>
            </a:xfrm>
            <a:prstGeom prst="curvedConnector3">
              <a:avLst>
                <a:gd name="adj1" fmla="val 98882"/>
              </a:avLst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6"/>
            <p:cNvCxnSpPr/>
            <p:nvPr/>
          </p:nvCxnSpPr>
          <p:spPr>
            <a:xfrm>
              <a:off x="4124325" y="4870450"/>
              <a:ext cx="958296" cy="25221"/>
            </a:xfrm>
            <a:prstGeom prst="straightConnector1">
              <a:avLst/>
            </a:prstGeom>
            <a:ln w="76200">
              <a:solidFill>
                <a:srgbClr val="65432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Connector 6"/>
          <p:cNvCxnSpPr/>
          <p:nvPr/>
        </p:nvCxnSpPr>
        <p:spPr>
          <a:xfrm flipV="1">
            <a:off x="3352799" y="2226733"/>
            <a:ext cx="553271" cy="373592"/>
          </a:xfrm>
          <a:prstGeom prst="curvedConnector3">
            <a:avLst>
              <a:gd name="adj1" fmla="val 648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6"/>
          <p:cNvCxnSpPr/>
          <p:nvPr/>
        </p:nvCxnSpPr>
        <p:spPr>
          <a:xfrm rot="16200000" flipH="1">
            <a:off x="3597878" y="3708854"/>
            <a:ext cx="5271440" cy="292131"/>
          </a:xfrm>
          <a:prstGeom prst="curvedConnector3">
            <a:avLst>
              <a:gd name="adj1" fmla="val -112"/>
            </a:avLst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6"/>
          <p:cNvCxnSpPr/>
          <p:nvPr/>
        </p:nvCxnSpPr>
        <p:spPr>
          <a:xfrm rot="16200000" flipH="1">
            <a:off x="4007412" y="3771344"/>
            <a:ext cx="4858686" cy="579904"/>
          </a:xfrm>
          <a:prstGeom prst="curvedConnector3">
            <a:avLst>
              <a:gd name="adj1" fmla="val -121"/>
            </a:avLst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6"/>
          <p:cNvCxnSpPr/>
          <p:nvPr/>
        </p:nvCxnSpPr>
        <p:spPr>
          <a:xfrm>
            <a:off x="6087534" y="1498603"/>
            <a:ext cx="1680296" cy="1639648"/>
          </a:xfrm>
          <a:prstGeom prst="curvedConnector3">
            <a:avLst>
              <a:gd name="adj1" fmla="val 99695"/>
            </a:avLst>
          </a:prstGeom>
          <a:ln w="38100">
            <a:solidFill>
              <a:srgbClr val="0000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6"/>
          <p:cNvCxnSpPr/>
          <p:nvPr/>
        </p:nvCxnSpPr>
        <p:spPr>
          <a:xfrm rot="16200000" flipH="1">
            <a:off x="5864226" y="1622428"/>
            <a:ext cx="1812925" cy="1298573"/>
          </a:xfrm>
          <a:prstGeom prst="curvedConnector3">
            <a:avLst>
              <a:gd name="adj1" fmla="val 1430"/>
            </a:avLst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5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6"/>
          <p:cNvCxnSpPr/>
          <p:nvPr/>
        </p:nvCxnSpPr>
        <p:spPr>
          <a:xfrm flipV="1">
            <a:off x="1936753" y="1671882"/>
            <a:ext cx="1969317" cy="1506298"/>
          </a:xfrm>
          <a:prstGeom prst="curvedConnector3">
            <a:avLst>
              <a:gd name="adj1" fmla="val 48388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"/>
          <p:cNvCxnSpPr/>
          <p:nvPr/>
        </p:nvCxnSpPr>
        <p:spPr>
          <a:xfrm flipV="1">
            <a:off x="1875503" y="1952421"/>
            <a:ext cx="2030564" cy="1185831"/>
          </a:xfrm>
          <a:prstGeom prst="curvedConnector3">
            <a:avLst>
              <a:gd name="adj1" fmla="val 60006"/>
            </a:avLst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41095" y="1365251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RED2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41095" y="198051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BLK2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9747" y="3055069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RED1_A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41095" y="2523192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RED1_B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08845" y="5203565"/>
            <a:ext cx="60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35845" y="4845475"/>
            <a:ext cx="687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NC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30570" y="2549308"/>
            <a:ext cx="716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IN1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22297" y="1159245"/>
            <a:ext cx="716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RELAY IN2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78198" y="2549308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GND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92094" y="2779215"/>
            <a:ext cx="394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VCC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54350" y="3301290"/>
            <a:ext cx="44452" cy="1665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14560" y="2880412"/>
            <a:ext cx="76201" cy="2469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41095" y="3993613"/>
            <a:ext cx="439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BLK1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18ga zip cord</a:t>
            </a:r>
          </a:p>
          <a:p>
            <a:r>
              <a:rPr lang="en-US" dirty="0"/>
              <a:t>(or solid core)</a:t>
            </a:r>
          </a:p>
          <a:p>
            <a:r>
              <a:rPr lang="en-US" dirty="0"/>
              <a:t>load circuit wires</a:t>
            </a:r>
          </a:p>
        </p:txBody>
      </p:sp>
    </p:spTree>
    <p:extLst>
      <p:ext uri="{BB962C8B-B14F-4D97-AF65-F5344CB8AC3E}">
        <p14:creationId xmlns:p14="http://schemas.microsoft.com/office/powerpoint/2010/main" val="54449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1-11 at 5.44.59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25" y="2990568"/>
            <a:ext cx="4114800" cy="3703320"/>
          </a:xfrm>
          <a:prstGeom prst="rect">
            <a:avLst/>
          </a:prstGeom>
        </p:spPr>
      </p:pic>
      <p:pic>
        <p:nvPicPr>
          <p:cNvPr id="2" name="Picture 1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2813350"/>
            <a:ext cx="1811729" cy="1379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8650" y="243676"/>
            <a:ext cx="570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Swinger 2 Off-PCB Connections (Cell, SSR)</a:t>
            </a:r>
          </a:p>
        </p:txBody>
      </p:sp>
      <p:pic>
        <p:nvPicPr>
          <p:cNvPr id="16" name="Picture 15" descr="Binding_Pos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2" y="1415955"/>
            <a:ext cx="1811729" cy="1379574"/>
          </a:xfrm>
          <a:prstGeom prst="rect">
            <a:avLst/>
          </a:prstGeom>
        </p:spPr>
      </p:pic>
      <p:cxnSp>
        <p:nvCxnSpPr>
          <p:cNvPr id="23" name="Straight Connector 6"/>
          <p:cNvCxnSpPr/>
          <p:nvPr/>
        </p:nvCxnSpPr>
        <p:spPr>
          <a:xfrm>
            <a:off x="1875503" y="3138251"/>
            <a:ext cx="2857558" cy="88609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/>
          <p:cNvCxnSpPr/>
          <p:nvPr/>
        </p:nvCxnSpPr>
        <p:spPr>
          <a:xfrm>
            <a:off x="1788650" y="3847126"/>
            <a:ext cx="2944411" cy="524272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6"/>
          <p:cNvCxnSpPr/>
          <p:nvPr/>
        </p:nvCxnSpPr>
        <p:spPr>
          <a:xfrm>
            <a:off x="1875503" y="1744133"/>
            <a:ext cx="2857558" cy="309033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"/>
          <p:cNvCxnSpPr/>
          <p:nvPr/>
        </p:nvCxnSpPr>
        <p:spPr>
          <a:xfrm>
            <a:off x="1875503" y="2480733"/>
            <a:ext cx="2857558" cy="2709334"/>
          </a:xfrm>
          <a:prstGeom prst="straightConnector1">
            <a:avLst/>
          </a:prstGeom>
          <a:ln w="76200">
            <a:solidFill>
              <a:srgbClr val="65432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41095" y="3993613"/>
            <a:ext cx="439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BLK1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0669" y="3333213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RED1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40500" y="263892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BLK2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0669" y="1947333"/>
            <a:ext cx="460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RED2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3889" y="4529824"/>
            <a:ext cx="1779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18ga zip cord</a:t>
            </a:r>
          </a:p>
          <a:p>
            <a:r>
              <a:rPr lang="en-US" dirty="0"/>
              <a:t>(or solid core)</a:t>
            </a:r>
          </a:p>
          <a:p>
            <a:r>
              <a:rPr lang="en-US" dirty="0"/>
              <a:t>load circuit wires</a:t>
            </a:r>
          </a:p>
        </p:txBody>
      </p:sp>
    </p:spTree>
    <p:extLst>
      <p:ext uri="{BB962C8B-B14F-4D97-AF65-F5344CB8AC3E}">
        <p14:creationId xmlns:p14="http://schemas.microsoft.com/office/powerpoint/2010/main" val="16271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17710</TotalTime>
  <Words>155</Words>
  <Application>Microsoft Macintosh PowerPoint</Application>
  <PresentationFormat>On-screen Show (4:3)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W</dc:creator>
  <cp:lastModifiedBy>Chris Satterlee</cp:lastModifiedBy>
  <cp:revision>21</cp:revision>
  <cp:lastPrinted>2019-01-26T02:09:37Z</cp:lastPrinted>
  <dcterms:created xsi:type="dcterms:W3CDTF">2019-01-11T23:56:13Z</dcterms:created>
  <dcterms:modified xsi:type="dcterms:W3CDTF">2022-02-03T23:58:59Z</dcterms:modified>
</cp:coreProperties>
</file>